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794238" cy="30267275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>
          <p15:clr>
            <a:srgbClr val="A4A3A4"/>
          </p15:clr>
        </p15:guide>
        <p15:guide id="2" pos="13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953" autoAdjust="0"/>
  </p:normalViewPr>
  <p:slideViewPr>
    <p:cSldViewPr snapToGrid="0">
      <p:cViewPr>
        <p:scale>
          <a:sx n="17" d="100"/>
          <a:sy n="17" d="100"/>
        </p:scale>
        <p:origin x="1613" y="132"/>
      </p:cViewPr>
      <p:guideLst>
        <p:guide orient="horz" pos="9533"/>
        <p:guide pos="13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568" y="4953466"/>
            <a:ext cx="36375102" cy="10537496"/>
          </a:xfrm>
        </p:spPr>
        <p:txBody>
          <a:bodyPr anchor="b"/>
          <a:lstStyle>
            <a:lvl1pPr algn="ctr"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80" y="15897328"/>
            <a:ext cx="32095679" cy="7307583"/>
          </a:xfrm>
        </p:spPr>
        <p:txBody>
          <a:bodyPr/>
          <a:lstStyle>
            <a:lvl1pPr marL="0" indent="0" algn="ctr">
              <a:buNone/>
              <a:defRPr sz="10592"/>
            </a:lvl1pPr>
            <a:lvl2pPr marL="2017806" indent="0" algn="ctr">
              <a:buNone/>
              <a:defRPr sz="8827"/>
            </a:lvl2pPr>
            <a:lvl3pPr marL="4035613" indent="0" algn="ctr">
              <a:buNone/>
              <a:defRPr sz="7944"/>
            </a:lvl3pPr>
            <a:lvl4pPr marL="6053419" indent="0" algn="ctr">
              <a:buNone/>
              <a:defRPr sz="7061"/>
            </a:lvl4pPr>
            <a:lvl5pPr marL="8071226" indent="0" algn="ctr">
              <a:buNone/>
              <a:defRPr sz="7061"/>
            </a:lvl5pPr>
            <a:lvl6pPr marL="10089032" indent="0" algn="ctr">
              <a:buNone/>
              <a:defRPr sz="7061"/>
            </a:lvl6pPr>
            <a:lvl7pPr marL="12106839" indent="0" algn="ctr">
              <a:buNone/>
              <a:defRPr sz="7061"/>
            </a:lvl7pPr>
            <a:lvl8pPr marL="14124645" indent="0" algn="ctr">
              <a:buNone/>
              <a:defRPr sz="7061"/>
            </a:lvl8pPr>
            <a:lvl9pPr marL="16142452" indent="0" algn="ctr">
              <a:buNone/>
              <a:defRPr sz="70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4629" y="1611452"/>
            <a:ext cx="9227508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106" y="1611452"/>
            <a:ext cx="27147595" cy="25650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8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2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818" y="7545809"/>
            <a:ext cx="36910030" cy="12590343"/>
          </a:xfrm>
        </p:spPr>
        <p:txBody>
          <a:bodyPr anchor="b"/>
          <a:lstStyle>
            <a:lvl1pPr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9818" y="20255262"/>
            <a:ext cx="36910030" cy="6620964"/>
          </a:xfrm>
        </p:spPr>
        <p:txBody>
          <a:bodyPr/>
          <a:lstStyle>
            <a:lvl1pPr marL="0" indent="0">
              <a:buNone/>
              <a:defRPr sz="10592">
                <a:solidFill>
                  <a:schemeClr val="tx1"/>
                </a:solidFill>
              </a:defRPr>
            </a:lvl1pPr>
            <a:lvl2pPr marL="2017806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0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104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4583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3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1611459"/>
            <a:ext cx="369100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682" y="7419688"/>
            <a:ext cx="18103966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7682" y="11055963"/>
            <a:ext cx="18103966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4585" y="7419688"/>
            <a:ext cx="18193125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4585" y="11055963"/>
            <a:ext cx="18193125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1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4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4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125" y="4357934"/>
            <a:ext cx="21664583" cy="21509383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6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3125" y="4357934"/>
            <a:ext cx="21664583" cy="21509383"/>
          </a:xfrm>
        </p:spPr>
        <p:txBody>
          <a:bodyPr anchor="t"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0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104" y="1611459"/>
            <a:ext cx="369100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104" y="8057261"/>
            <a:ext cx="369100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104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B05F-2D36-4898-8866-9F2E660FD101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5592" y="28053287"/>
            <a:ext cx="14443055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23430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192DB-0DBD-4B42-A249-FA2C96234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6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5613" rtl="0" eaLnBrk="1" latinLnBrk="0" hangingPunct="1">
        <a:lnSpc>
          <a:spcPct val="90000"/>
        </a:lnSpc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903" indent="-1008903" algn="l" defTabSz="4035613" rtl="0" eaLnBrk="1" latinLnBrk="0" hangingPunct="1">
        <a:lnSpc>
          <a:spcPct val="90000"/>
        </a:lnSpc>
        <a:spcBef>
          <a:spcPts val="4413"/>
        </a:spcBef>
        <a:buFont typeface="Arial" panose="020B0604020202020204" pitchFamily="34" charset="0"/>
        <a:buChar char="•"/>
        <a:defRPr sz="12358" kern="1200">
          <a:solidFill>
            <a:schemeClr val="tx1"/>
          </a:solidFill>
          <a:latin typeface="+mn-lt"/>
          <a:ea typeface="+mn-ea"/>
          <a:cs typeface="+mn-cs"/>
        </a:defRPr>
      </a:lvl1pPr>
      <a:lvl2pPr marL="3026710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480" y="320040"/>
            <a:ext cx="41925240" cy="2958084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893040" y="1982804"/>
            <a:ext cx="18333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6662400" y="3429000"/>
            <a:ext cx="10795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nl-NL" sz="3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1, Author 2, Author 3….. names</a:t>
            </a:r>
            <a:endParaRPr lang="en-GB" altLang="nl-NL" sz="36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51"/>
          <p:cNvSpPr txBox="1">
            <a:spLocks noChangeArrowheads="1"/>
          </p:cNvSpPr>
          <p:nvPr/>
        </p:nvSpPr>
        <p:spPr bwMode="auto">
          <a:xfrm>
            <a:off x="6716110" y="4536340"/>
            <a:ext cx="288508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nl-NL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*Affiliation 1, contact details; **Affiliation 2, contact details; *** Affiliation 3, contact details</a:t>
            </a:r>
            <a:endParaRPr lang="en-GB" altLang="nl-NL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93770" y="6229554"/>
            <a:ext cx="11152043" cy="11624625"/>
            <a:chOff x="2314575" y="6229350"/>
            <a:chExt cx="12544425" cy="12488462"/>
          </a:xfrm>
        </p:grpSpPr>
        <p:sp>
          <p:nvSpPr>
            <p:cNvPr id="11" name="Rectangle 10"/>
            <p:cNvSpPr/>
            <p:nvPr/>
          </p:nvSpPr>
          <p:spPr>
            <a:xfrm>
              <a:off x="2314575" y="6229350"/>
              <a:ext cx="12544425" cy="11858625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0800000" flipV="1">
              <a:off x="3923347" y="6273864"/>
              <a:ext cx="93268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14575" y="7905630"/>
              <a:ext cx="12544425" cy="10812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Use font Aral, font size 24.  Black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colour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539671" y="6190917"/>
            <a:ext cx="17633927" cy="19751213"/>
            <a:chOff x="2314574" y="6229350"/>
            <a:chExt cx="12544426" cy="11858625"/>
          </a:xfrm>
        </p:grpSpPr>
        <p:sp>
          <p:nvSpPr>
            <p:cNvPr id="20" name="Rectangle 19"/>
            <p:cNvSpPr/>
            <p:nvPr/>
          </p:nvSpPr>
          <p:spPr>
            <a:xfrm>
              <a:off x="2314575" y="6229350"/>
              <a:ext cx="12544425" cy="11858625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10800000" flipV="1">
              <a:off x="3923347" y="6432064"/>
              <a:ext cx="9326880" cy="606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 AND DISCUSSION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14574" y="7225618"/>
              <a:ext cx="12544425" cy="5155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Use font Aral, font size 24. Black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colour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.  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93770" y="17993028"/>
            <a:ext cx="11152043" cy="11624625"/>
            <a:chOff x="2314575" y="6229350"/>
            <a:chExt cx="12544425" cy="12488462"/>
          </a:xfrm>
        </p:grpSpPr>
        <p:sp>
          <p:nvSpPr>
            <p:cNvPr id="24" name="Rectangle 23"/>
            <p:cNvSpPr/>
            <p:nvPr/>
          </p:nvSpPr>
          <p:spPr>
            <a:xfrm>
              <a:off x="2314575" y="6229350"/>
              <a:ext cx="12544425" cy="11858625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0800000" flipV="1">
              <a:off x="3923347" y="6239557"/>
              <a:ext cx="9326880" cy="991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14575" y="7905630"/>
              <a:ext cx="12544425" cy="10812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Use font Aral, font size 24. Black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colour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  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556158" y="26106121"/>
            <a:ext cx="17617439" cy="2955784"/>
            <a:chOff x="2314575" y="6229350"/>
            <a:chExt cx="12544425" cy="15219939"/>
          </a:xfrm>
        </p:grpSpPr>
        <p:sp>
          <p:nvSpPr>
            <p:cNvPr id="28" name="Rectangle 27"/>
            <p:cNvSpPr/>
            <p:nvPr/>
          </p:nvSpPr>
          <p:spPr>
            <a:xfrm>
              <a:off x="2314575" y="6229350"/>
              <a:ext cx="12544425" cy="15219939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0800000" flipV="1">
              <a:off x="3923347" y="7281012"/>
              <a:ext cx="9326880" cy="3795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ACKNOWLEDGEMENT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268131" y="27338694"/>
            <a:ext cx="1884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font Arial, font size 24. Black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1038236" y="6187658"/>
            <a:ext cx="11152043" cy="11624625"/>
            <a:chOff x="2314575" y="6229350"/>
            <a:chExt cx="12544425" cy="12488462"/>
          </a:xfrm>
        </p:grpSpPr>
        <p:sp>
          <p:nvSpPr>
            <p:cNvPr id="33" name="Rectangle 32"/>
            <p:cNvSpPr/>
            <p:nvPr/>
          </p:nvSpPr>
          <p:spPr>
            <a:xfrm>
              <a:off x="2314575" y="6229350"/>
              <a:ext cx="12544425" cy="11858625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10800000" flipV="1">
              <a:off x="3923347" y="6239558"/>
              <a:ext cx="9326880" cy="991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14575" y="7905630"/>
              <a:ext cx="12544425" cy="10812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Use font Aral, font size 24.  Black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colour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1040299" y="18002529"/>
            <a:ext cx="11152043" cy="11624625"/>
            <a:chOff x="2314575" y="6229350"/>
            <a:chExt cx="12544425" cy="12488462"/>
          </a:xfrm>
        </p:grpSpPr>
        <p:sp>
          <p:nvSpPr>
            <p:cNvPr id="37" name="Rectangle 36"/>
            <p:cNvSpPr/>
            <p:nvPr/>
          </p:nvSpPr>
          <p:spPr>
            <a:xfrm>
              <a:off x="2314575" y="6229350"/>
              <a:ext cx="12544425" cy="11858625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0800000" flipV="1">
              <a:off x="3923347" y="6239558"/>
              <a:ext cx="9326880" cy="991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14575" y="7905630"/>
              <a:ext cx="12544425" cy="10812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Use font Aral, font size 24.  Black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colour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772651" y="897053"/>
            <a:ext cx="4180124" cy="10319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535150" y="2242715"/>
            <a:ext cx="4655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RESCON 2020</a:t>
            </a: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Postgraduate Institute of Science</a:t>
            </a: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University of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Peradeniya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22433" y="428324"/>
            <a:ext cx="4480560" cy="310896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86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114</Words>
  <Application>Microsoft Office PowerPoint</Application>
  <PresentationFormat>Custom</PresentationFormat>
  <Paragraphs>134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Nadeeshani</dc:creator>
  <cp:lastModifiedBy>Reviewer</cp:lastModifiedBy>
  <cp:revision>31</cp:revision>
  <dcterms:created xsi:type="dcterms:W3CDTF">2020-08-17T05:16:00Z</dcterms:created>
  <dcterms:modified xsi:type="dcterms:W3CDTF">2020-10-24T15:15:42Z</dcterms:modified>
</cp:coreProperties>
</file>