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2794238" cy="30267275"/>
  <p:notesSz cx="6858000" cy="9144000"/>
  <p:defaultTextStyle>
    <a:defPPr>
      <a:defRPr lang="en-US"/>
    </a:defPPr>
    <a:lvl1pPr marL="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1pPr>
    <a:lvl2pPr marL="1753453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2pPr>
    <a:lvl3pPr marL="350690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3pPr>
    <a:lvl4pPr marL="526036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4pPr>
    <a:lvl5pPr marL="701381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5pPr>
    <a:lvl6pPr marL="876726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6pPr>
    <a:lvl7pPr marL="10520721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7pPr>
    <a:lvl8pPr marL="1227417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8pPr>
    <a:lvl9pPr marL="14027628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3">
          <p15:clr>
            <a:srgbClr val="A4A3A4"/>
          </p15:clr>
        </p15:guide>
        <p15:guide id="2" pos="13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953" autoAdjust="0"/>
  </p:normalViewPr>
  <p:slideViewPr>
    <p:cSldViewPr snapToGrid="0">
      <p:cViewPr>
        <p:scale>
          <a:sx n="17" d="100"/>
          <a:sy n="17" d="100"/>
        </p:scale>
        <p:origin x="1613" y="132"/>
      </p:cViewPr>
      <p:guideLst>
        <p:guide orient="horz" pos="9533"/>
        <p:guide pos="134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9568" y="4953466"/>
            <a:ext cx="36375102" cy="10537496"/>
          </a:xfrm>
        </p:spPr>
        <p:txBody>
          <a:bodyPr anchor="b"/>
          <a:lstStyle>
            <a:lvl1pPr algn="ctr">
              <a:defRPr sz="26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49280" y="15897328"/>
            <a:ext cx="32095679" cy="7307583"/>
          </a:xfrm>
        </p:spPr>
        <p:txBody>
          <a:bodyPr/>
          <a:lstStyle>
            <a:lvl1pPr marL="0" indent="0" algn="ctr">
              <a:buNone/>
              <a:defRPr sz="10592"/>
            </a:lvl1pPr>
            <a:lvl2pPr marL="2017806" indent="0" algn="ctr">
              <a:buNone/>
              <a:defRPr sz="8827"/>
            </a:lvl2pPr>
            <a:lvl3pPr marL="4035613" indent="0" algn="ctr">
              <a:buNone/>
              <a:defRPr sz="7944"/>
            </a:lvl3pPr>
            <a:lvl4pPr marL="6053419" indent="0" algn="ctr">
              <a:buNone/>
              <a:defRPr sz="7061"/>
            </a:lvl4pPr>
            <a:lvl5pPr marL="8071226" indent="0" algn="ctr">
              <a:buNone/>
              <a:defRPr sz="7061"/>
            </a:lvl5pPr>
            <a:lvl6pPr marL="10089032" indent="0" algn="ctr">
              <a:buNone/>
              <a:defRPr sz="7061"/>
            </a:lvl6pPr>
            <a:lvl7pPr marL="12106839" indent="0" algn="ctr">
              <a:buNone/>
              <a:defRPr sz="7061"/>
            </a:lvl7pPr>
            <a:lvl8pPr marL="14124645" indent="0" algn="ctr">
              <a:buNone/>
              <a:defRPr sz="7061"/>
            </a:lvl8pPr>
            <a:lvl9pPr marL="16142452" indent="0" algn="ctr">
              <a:buNone/>
              <a:defRPr sz="706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B05F-2D36-4898-8866-9F2E660FD101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192DB-0DBD-4B42-A249-FA2C96234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328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B05F-2D36-4898-8866-9F2E660FD101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192DB-0DBD-4B42-A249-FA2C96234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726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24629" y="1611452"/>
            <a:ext cx="9227508" cy="25650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2106" y="1611452"/>
            <a:ext cx="27147595" cy="25650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B05F-2D36-4898-8866-9F2E660FD101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192DB-0DBD-4B42-A249-FA2C96234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88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B05F-2D36-4898-8866-9F2E660FD101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192DB-0DBD-4B42-A249-FA2C96234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724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9818" y="7545809"/>
            <a:ext cx="36910030" cy="12590343"/>
          </a:xfrm>
        </p:spPr>
        <p:txBody>
          <a:bodyPr anchor="b"/>
          <a:lstStyle>
            <a:lvl1pPr>
              <a:defRPr sz="26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9818" y="20255262"/>
            <a:ext cx="36910030" cy="6620964"/>
          </a:xfrm>
        </p:spPr>
        <p:txBody>
          <a:bodyPr/>
          <a:lstStyle>
            <a:lvl1pPr marL="0" indent="0">
              <a:buNone/>
              <a:defRPr sz="10592">
                <a:solidFill>
                  <a:schemeClr val="tx1"/>
                </a:solidFill>
              </a:defRPr>
            </a:lvl1pPr>
            <a:lvl2pPr marL="2017806" indent="0">
              <a:buNone/>
              <a:defRPr sz="8827">
                <a:solidFill>
                  <a:schemeClr val="tx1">
                    <a:tint val="75000"/>
                  </a:schemeClr>
                </a:solidFill>
              </a:defRPr>
            </a:lvl2pPr>
            <a:lvl3pPr marL="4035613" indent="0">
              <a:buNone/>
              <a:defRPr sz="7944">
                <a:solidFill>
                  <a:schemeClr val="tx1">
                    <a:tint val="75000"/>
                  </a:schemeClr>
                </a:solidFill>
              </a:defRPr>
            </a:lvl3pPr>
            <a:lvl4pPr marL="6053419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4pPr>
            <a:lvl5pPr marL="8071226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5pPr>
            <a:lvl6pPr marL="10089032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6pPr>
            <a:lvl7pPr marL="12106839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7pPr>
            <a:lvl8pPr marL="14124645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8pPr>
            <a:lvl9pPr marL="16142452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B05F-2D36-4898-8866-9F2E660FD101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192DB-0DBD-4B42-A249-FA2C96234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205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2104" y="8057261"/>
            <a:ext cx="18187551" cy="192043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64583" y="8057261"/>
            <a:ext cx="18187551" cy="192043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B05F-2D36-4898-8866-9F2E660FD101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192DB-0DBD-4B42-A249-FA2C96234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239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678" y="1611459"/>
            <a:ext cx="36910030" cy="58502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7682" y="7419688"/>
            <a:ext cx="18103966" cy="3636275"/>
          </a:xfrm>
        </p:spPr>
        <p:txBody>
          <a:bodyPr anchor="b"/>
          <a:lstStyle>
            <a:lvl1pPr marL="0" indent="0">
              <a:buNone/>
              <a:defRPr sz="10592" b="1"/>
            </a:lvl1pPr>
            <a:lvl2pPr marL="2017806" indent="0">
              <a:buNone/>
              <a:defRPr sz="8827" b="1"/>
            </a:lvl2pPr>
            <a:lvl3pPr marL="4035613" indent="0">
              <a:buNone/>
              <a:defRPr sz="7944" b="1"/>
            </a:lvl3pPr>
            <a:lvl4pPr marL="6053419" indent="0">
              <a:buNone/>
              <a:defRPr sz="7061" b="1"/>
            </a:lvl4pPr>
            <a:lvl5pPr marL="8071226" indent="0">
              <a:buNone/>
              <a:defRPr sz="7061" b="1"/>
            </a:lvl5pPr>
            <a:lvl6pPr marL="10089032" indent="0">
              <a:buNone/>
              <a:defRPr sz="7061" b="1"/>
            </a:lvl6pPr>
            <a:lvl7pPr marL="12106839" indent="0">
              <a:buNone/>
              <a:defRPr sz="7061" b="1"/>
            </a:lvl7pPr>
            <a:lvl8pPr marL="14124645" indent="0">
              <a:buNone/>
              <a:defRPr sz="7061" b="1"/>
            </a:lvl8pPr>
            <a:lvl9pPr marL="16142452" indent="0">
              <a:buNone/>
              <a:defRPr sz="706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7682" y="11055963"/>
            <a:ext cx="18103966" cy="162616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64585" y="7419688"/>
            <a:ext cx="18193125" cy="3636275"/>
          </a:xfrm>
        </p:spPr>
        <p:txBody>
          <a:bodyPr anchor="b"/>
          <a:lstStyle>
            <a:lvl1pPr marL="0" indent="0">
              <a:buNone/>
              <a:defRPr sz="10592" b="1"/>
            </a:lvl1pPr>
            <a:lvl2pPr marL="2017806" indent="0">
              <a:buNone/>
              <a:defRPr sz="8827" b="1"/>
            </a:lvl2pPr>
            <a:lvl3pPr marL="4035613" indent="0">
              <a:buNone/>
              <a:defRPr sz="7944" b="1"/>
            </a:lvl3pPr>
            <a:lvl4pPr marL="6053419" indent="0">
              <a:buNone/>
              <a:defRPr sz="7061" b="1"/>
            </a:lvl4pPr>
            <a:lvl5pPr marL="8071226" indent="0">
              <a:buNone/>
              <a:defRPr sz="7061" b="1"/>
            </a:lvl5pPr>
            <a:lvl6pPr marL="10089032" indent="0">
              <a:buNone/>
              <a:defRPr sz="7061" b="1"/>
            </a:lvl6pPr>
            <a:lvl7pPr marL="12106839" indent="0">
              <a:buNone/>
              <a:defRPr sz="7061" b="1"/>
            </a:lvl7pPr>
            <a:lvl8pPr marL="14124645" indent="0">
              <a:buNone/>
              <a:defRPr sz="7061" b="1"/>
            </a:lvl8pPr>
            <a:lvl9pPr marL="16142452" indent="0">
              <a:buNone/>
              <a:defRPr sz="706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64585" y="11055963"/>
            <a:ext cx="18193125" cy="162616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B05F-2D36-4898-8866-9F2E660FD101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192DB-0DBD-4B42-A249-FA2C96234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715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B05F-2D36-4898-8866-9F2E660FD101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192DB-0DBD-4B42-A249-FA2C96234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641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B05F-2D36-4898-8866-9F2E660FD101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192DB-0DBD-4B42-A249-FA2C96234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044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678" y="2017818"/>
            <a:ext cx="13802256" cy="7062364"/>
          </a:xfrm>
        </p:spPr>
        <p:txBody>
          <a:bodyPr anchor="b"/>
          <a:lstStyle>
            <a:lvl1pPr>
              <a:defRPr sz="1412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3125" y="4357934"/>
            <a:ext cx="21664583" cy="21509383"/>
          </a:xfrm>
        </p:spPr>
        <p:txBody>
          <a:bodyPr/>
          <a:lstStyle>
            <a:lvl1pPr>
              <a:defRPr sz="14123"/>
            </a:lvl1pPr>
            <a:lvl2pPr>
              <a:defRPr sz="12358"/>
            </a:lvl2pPr>
            <a:lvl3pPr>
              <a:defRPr sz="10592"/>
            </a:lvl3pPr>
            <a:lvl4pPr>
              <a:defRPr sz="8827"/>
            </a:lvl4pPr>
            <a:lvl5pPr>
              <a:defRPr sz="8827"/>
            </a:lvl5pPr>
            <a:lvl6pPr>
              <a:defRPr sz="8827"/>
            </a:lvl6pPr>
            <a:lvl7pPr>
              <a:defRPr sz="8827"/>
            </a:lvl7pPr>
            <a:lvl8pPr>
              <a:defRPr sz="8827"/>
            </a:lvl8pPr>
            <a:lvl9pPr>
              <a:defRPr sz="882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7678" y="9080183"/>
            <a:ext cx="13802256" cy="16822161"/>
          </a:xfrm>
        </p:spPr>
        <p:txBody>
          <a:bodyPr/>
          <a:lstStyle>
            <a:lvl1pPr marL="0" indent="0">
              <a:buNone/>
              <a:defRPr sz="7061"/>
            </a:lvl1pPr>
            <a:lvl2pPr marL="2017806" indent="0">
              <a:buNone/>
              <a:defRPr sz="6179"/>
            </a:lvl2pPr>
            <a:lvl3pPr marL="4035613" indent="0">
              <a:buNone/>
              <a:defRPr sz="5296"/>
            </a:lvl3pPr>
            <a:lvl4pPr marL="6053419" indent="0">
              <a:buNone/>
              <a:defRPr sz="4413"/>
            </a:lvl4pPr>
            <a:lvl5pPr marL="8071226" indent="0">
              <a:buNone/>
              <a:defRPr sz="4413"/>
            </a:lvl5pPr>
            <a:lvl6pPr marL="10089032" indent="0">
              <a:buNone/>
              <a:defRPr sz="4413"/>
            </a:lvl6pPr>
            <a:lvl7pPr marL="12106839" indent="0">
              <a:buNone/>
              <a:defRPr sz="4413"/>
            </a:lvl7pPr>
            <a:lvl8pPr marL="14124645" indent="0">
              <a:buNone/>
              <a:defRPr sz="4413"/>
            </a:lvl8pPr>
            <a:lvl9pPr marL="16142452" indent="0">
              <a:buNone/>
              <a:defRPr sz="44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B05F-2D36-4898-8866-9F2E660FD101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192DB-0DBD-4B42-A249-FA2C96234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467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678" y="2017818"/>
            <a:ext cx="13802256" cy="7062364"/>
          </a:xfrm>
        </p:spPr>
        <p:txBody>
          <a:bodyPr anchor="b"/>
          <a:lstStyle>
            <a:lvl1pPr>
              <a:defRPr sz="1412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193125" y="4357934"/>
            <a:ext cx="21664583" cy="21509383"/>
          </a:xfrm>
        </p:spPr>
        <p:txBody>
          <a:bodyPr anchor="t"/>
          <a:lstStyle>
            <a:lvl1pPr marL="0" indent="0">
              <a:buNone/>
              <a:defRPr sz="14123"/>
            </a:lvl1pPr>
            <a:lvl2pPr marL="2017806" indent="0">
              <a:buNone/>
              <a:defRPr sz="12358"/>
            </a:lvl2pPr>
            <a:lvl3pPr marL="4035613" indent="0">
              <a:buNone/>
              <a:defRPr sz="10592"/>
            </a:lvl3pPr>
            <a:lvl4pPr marL="6053419" indent="0">
              <a:buNone/>
              <a:defRPr sz="8827"/>
            </a:lvl4pPr>
            <a:lvl5pPr marL="8071226" indent="0">
              <a:buNone/>
              <a:defRPr sz="8827"/>
            </a:lvl5pPr>
            <a:lvl6pPr marL="10089032" indent="0">
              <a:buNone/>
              <a:defRPr sz="8827"/>
            </a:lvl6pPr>
            <a:lvl7pPr marL="12106839" indent="0">
              <a:buNone/>
              <a:defRPr sz="8827"/>
            </a:lvl7pPr>
            <a:lvl8pPr marL="14124645" indent="0">
              <a:buNone/>
              <a:defRPr sz="8827"/>
            </a:lvl8pPr>
            <a:lvl9pPr marL="16142452" indent="0">
              <a:buNone/>
              <a:defRPr sz="882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7678" y="9080183"/>
            <a:ext cx="13802256" cy="16822161"/>
          </a:xfrm>
        </p:spPr>
        <p:txBody>
          <a:bodyPr/>
          <a:lstStyle>
            <a:lvl1pPr marL="0" indent="0">
              <a:buNone/>
              <a:defRPr sz="7061"/>
            </a:lvl1pPr>
            <a:lvl2pPr marL="2017806" indent="0">
              <a:buNone/>
              <a:defRPr sz="6179"/>
            </a:lvl2pPr>
            <a:lvl3pPr marL="4035613" indent="0">
              <a:buNone/>
              <a:defRPr sz="5296"/>
            </a:lvl3pPr>
            <a:lvl4pPr marL="6053419" indent="0">
              <a:buNone/>
              <a:defRPr sz="4413"/>
            </a:lvl4pPr>
            <a:lvl5pPr marL="8071226" indent="0">
              <a:buNone/>
              <a:defRPr sz="4413"/>
            </a:lvl5pPr>
            <a:lvl6pPr marL="10089032" indent="0">
              <a:buNone/>
              <a:defRPr sz="4413"/>
            </a:lvl6pPr>
            <a:lvl7pPr marL="12106839" indent="0">
              <a:buNone/>
              <a:defRPr sz="4413"/>
            </a:lvl7pPr>
            <a:lvl8pPr marL="14124645" indent="0">
              <a:buNone/>
              <a:defRPr sz="4413"/>
            </a:lvl8pPr>
            <a:lvl9pPr marL="16142452" indent="0">
              <a:buNone/>
              <a:defRPr sz="44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B05F-2D36-4898-8866-9F2E660FD101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192DB-0DBD-4B42-A249-FA2C96234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809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2104" y="1611459"/>
            <a:ext cx="36910030" cy="5850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104" y="8057261"/>
            <a:ext cx="36910030" cy="192043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2104" y="28053287"/>
            <a:ext cx="9628704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2B05F-2D36-4898-8866-9F2E660FD101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75592" y="28053287"/>
            <a:ext cx="14443055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23430" y="28053287"/>
            <a:ext cx="9628704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192DB-0DBD-4B42-A249-FA2C96234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36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35613" rtl="0" eaLnBrk="1" latinLnBrk="0" hangingPunct="1">
        <a:lnSpc>
          <a:spcPct val="90000"/>
        </a:lnSpc>
        <a:spcBef>
          <a:spcPct val="0"/>
        </a:spcBef>
        <a:buNone/>
        <a:defRPr sz="194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8903" indent="-1008903" algn="l" defTabSz="4035613" rtl="0" eaLnBrk="1" latinLnBrk="0" hangingPunct="1">
        <a:lnSpc>
          <a:spcPct val="90000"/>
        </a:lnSpc>
        <a:spcBef>
          <a:spcPts val="4413"/>
        </a:spcBef>
        <a:buFont typeface="Arial" panose="020B0604020202020204" pitchFamily="34" charset="0"/>
        <a:buChar char="•"/>
        <a:defRPr sz="12358" kern="1200">
          <a:solidFill>
            <a:schemeClr val="tx1"/>
          </a:solidFill>
          <a:latin typeface="+mn-lt"/>
          <a:ea typeface="+mn-ea"/>
          <a:cs typeface="+mn-cs"/>
        </a:defRPr>
      </a:lvl1pPr>
      <a:lvl2pPr marL="3026710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10592" kern="1200">
          <a:solidFill>
            <a:schemeClr val="tx1"/>
          </a:solidFill>
          <a:latin typeface="+mn-lt"/>
          <a:ea typeface="+mn-ea"/>
          <a:cs typeface="+mn-cs"/>
        </a:defRPr>
      </a:lvl2pPr>
      <a:lvl3pPr marL="5044516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8827" kern="1200">
          <a:solidFill>
            <a:schemeClr val="tx1"/>
          </a:solidFill>
          <a:latin typeface="+mn-lt"/>
          <a:ea typeface="+mn-ea"/>
          <a:cs typeface="+mn-cs"/>
        </a:defRPr>
      </a:lvl3pPr>
      <a:lvl4pPr marL="7062323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4pPr>
      <a:lvl5pPr marL="9080129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5pPr>
      <a:lvl6pPr marL="11097936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6pPr>
      <a:lvl7pPr marL="13115742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7pPr>
      <a:lvl8pPr marL="15133549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8pPr>
      <a:lvl9pPr marL="17151355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1pPr>
      <a:lvl2pPr marL="2017806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4035613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3pPr>
      <a:lvl4pPr marL="6053419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4pPr>
      <a:lvl5pPr marL="8071226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5pPr>
      <a:lvl6pPr marL="10089032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6pPr>
      <a:lvl7pPr marL="12106839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7pPr>
      <a:lvl8pPr marL="14124645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8pPr>
      <a:lvl9pPr marL="16142452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1480" y="320040"/>
            <a:ext cx="41925240" cy="2958084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893040" y="1982804"/>
            <a:ext cx="183337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16662400" y="3429000"/>
            <a:ext cx="10795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nl-NL" sz="3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 1, Author 2, Author 3….. names</a:t>
            </a:r>
            <a:endParaRPr lang="en-GB" altLang="nl-NL" sz="36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51"/>
          <p:cNvSpPr txBox="1">
            <a:spLocks noChangeArrowheads="1"/>
          </p:cNvSpPr>
          <p:nvPr/>
        </p:nvSpPr>
        <p:spPr bwMode="auto">
          <a:xfrm>
            <a:off x="6716110" y="4536340"/>
            <a:ext cx="288508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nl-NL" sz="2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*Affiliation 1, contact details; **Affiliation 2, contact details; *** Affiliation 3, contact details</a:t>
            </a:r>
            <a:endParaRPr lang="en-GB" altLang="nl-NL" sz="28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93770" y="6229554"/>
            <a:ext cx="11152043" cy="11624625"/>
            <a:chOff x="2314575" y="6229350"/>
            <a:chExt cx="12544425" cy="12488462"/>
          </a:xfrm>
        </p:grpSpPr>
        <p:sp>
          <p:nvSpPr>
            <p:cNvPr id="11" name="Rectangle 10"/>
            <p:cNvSpPr/>
            <p:nvPr/>
          </p:nvSpPr>
          <p:spPr>
            <a:xfrm>
              <a:off x="2314575" y="6229350"/>
              <a:ext cx="12544425" cy="11858625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 rot="10800000" flipV="1">
              <a:off x="3923347" y="6273864"/>
              <a:ext cx="932688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dirty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INTRODUCTION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314575" y="7905630"/>
              <a:ext cx="12544425" cy="108121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Use font Aral, font size 24.  Black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colour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2539671" y="6190917"/>
            <a:ext cx="17633927" cy="19751213"/>
            <a:chOff x="2314574" y="6229350"/>
            <a:chExt cx="12544426" cy="11858625"/>
          </a:xfrm>
        </p:grpSpPr>
        <p:sp>
          <p:nvSpPr>
            <p:cNvPr id="20" name="Rectangle 19"/>
            <p:cNvSpPr/>
            <p:nvPr/>
          </p:nvSpPr>
          <p:spPr>
            <a:xfrm>
              <a:off x="2314575" y="6229350"/>
              <a:ext cx="12544425" cy="11858625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 rot="10800000" flipV="1">
              <a:off x="3923347" y="6432064"/>
              <a:ext cx="9326880" cy="6069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dirty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RESULTS AND DISCUSSION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14574" y="7225618"/>
              <a:ext cx="12544425" cy="51556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Use font Aral, font size 24. Black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colour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.  </a:t>
              </a: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93770" y="17993028"/>
            <a:ext cx="11152043" cy="11624625"/>
            <a:chOff x="2314575" y="6229350"/>
            <a:chExt cx="12544425" cy="12488462"/>
          </a:xfrm>
        </p:grpSpPr>
        <p:sp>
          <p:nvSpPr>
            <p:cNvPr id="24" name="Rectangle 23"/>
            <p:cNvSpPr/>
            <p:nvPr/>
          </p:nvSpPr>
          <p:spPr>
            <a:xfrm>
              <a:off x="2314575" y="6229350"/>
              <a:ext cx="12544425" cy="11858625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 rot="10800000" flipV="1">
              <a:off x="3923347" y="6239557"/>
              <a:ext cx="9326880" cy="991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dirty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METHODS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314575" y="7905630"/>
              <a:ext cx="12544425" cy="108121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Use font Aral, font size 24. Black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colour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.  </a:t>
              </a: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2556158" y="26106121"/>
            <a:ext cx="17617439" cy="2955784"/>
            <a:chOff x="2314575" y="6229350"/>
            <a:chExt cx="12544425" cy="15219939"/>
          </a:xfrm>
        </p:grpSpPr>
        <p:sp>
          <p:nvSpPr>
            <p:cNvPr id="28" name="Rectangle 27"/>
            <p:cNvSpPr/>
            <p:nvPr/>
          </p:nvSpPr>
          <p:spPr>
            <a:xfrm>
              <a:off x="2314575" y="6229350"/>
              <a:ext cx="12544425" cy="15219939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 rot="10800000" flipV="1">
              <a:off x="3923347" y="7281012"/>
              <a:ext cx="9326880" cy="3795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dirty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ACKNOWLEDGEMENT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13268131" y="27338694"/>
            <a:ext cx="18847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 font Arial, font size 24. Black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colour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31038236" y="6187658"/>
            <a:ext cx="11152043" cy="11624625"/>
            <a:chOff x="2314575" y="6229350"/>
            <a:chExt cx="12544425" cy="12488462"/>
          </a:xfrm>
        </p:grpSpPr>
        <p:sp>
          <p:nvSpPr>
            <p:cNvPr id="33" name="Rectangle 32"/>
            <p:cNvSpPr/>
            <p:nvPr/>
          </p:nvSpPr>
          <p:spPr>
            <a:xfrm>
              <a:off x="2314575" y="6229350"/>
              <a:ext cx="12544425" cy="11858625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 rot="10800000" flipV="1">
              <a:off x="3923347" y="6239558"/>
              <a:ext cx="9326880" cy="991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dirty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CONCLUSIONS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314575" y="7905630"/>
              <a:ext cx="12544425" cy="108121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Use font Aral, font size 24.  Black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colour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1040299" y="18002529"/>
            <a:ext cx="11152043" cy="11624625"/>
            <a:chOff x="2314575" y="6229350"/>
            <a:chExt cx="12544425" cy="12488462"/>
          </a:xfrm>
        </p:grpSpPr>
        <p:sp>
          <p:nvSpPr>
            <p:cNvPr id="37" name="Rectangle 36"/>
            <p:cNvSpPr/>
            <p:nvPr/>
          </p:nvSpPr>
          <p:spPr>
            <a:xfrm>
              <a:off x="2314575" y="6229350"/>
              <a:ext cx="12544425" cy="11858625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 rot="10800000" flipV="1">
              <a:off x="3923347" y="6239558"/>
              <a:ext cx="9326880" cy="991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dirty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REFERENCES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314575" y="7905630"/>
              <a:ext cx="12544425" cy="108121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Use font Aral, font size 24.  Black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colour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2" name="Picture 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772651" y="897053"/>
            <a:ext cx="4180124" cy="10319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7535150" y="2242715"/>
            <a:ext cx="46551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RESCON 2020</a:t>
            </a:r>
          </a:p>
          <a:p>
            <a:pPr algn="ctr"/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Postgraduate Institute of Science</a:t>
            </a:r>
          </a:p>
          <a:p>
            <a:pPr algn="ctr"/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University of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</a:rPr>
              <a:t>Peradeniya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622433" y="428324"/>
            <a:ext cx="4480560" cy="310896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86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</TotalTime>
  <Words>114</Words>
  <Application>Microsoft Office PowerPoint</Application>
  <PresentationFormat>Custom</PresentationFormat>
  <Paragraphs>134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Nadeeshani</dc:creator>
  <cp:lastModifiedBy>Reviewer</cp:lastModifiedBy>
  <cp:revision>31</cp:revision>
  <dcterms:created xsi:type="dcterms:W3CDTF">2020-08-17T05:16:00Z</dcterms:created>
  <dcterms:modified xsi:type="dcterms:W3CDTF">2020-10-24T15:15:42Z</dcterms:modified>
</cp:coreProperties>
</file>